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98F29CD-4E67-446D-9899-594239426F7F}">
          <p14:sldIdLst>
            <p14:sldId id="256"/>
            <p14:sldId id="257"/>
            <p14:sldId id="258"/>
            <p14:sldId id="259"/>
            <p14:sldId id="260"/>
            <p14:sldId id="264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FA2-465C-4D71-902D-24E8990A1C06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434B-A822-4FF8-8268-4E43C0A95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FA2-465C-4D71-902D-24E8990A1C06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434B-A822-4FF8-8268-4E43C0A95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0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FA2-465C-4D71-902D-24E8990A1C06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434B-A822-4FF8-8268-4E43C0A95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4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FA2-465C-4D71-902D-24E8990A1C06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434B-A822-4FF8-8268-4E43C0A95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0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FA2-465C-4D71-902D-24E8990A1C06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434B-A822-4FF8-8268-4E43C0A95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33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FA2-465C-4D71-902D-24E8990A1C06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434B-A822-4FF8-8268-4E43C0A95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0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FA2-465C-4D71-902D-24E8990A1C06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434B-A822-4FF8-8268-4E43C0A95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2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FA2-465C-4D71-902D-24E8990A1C06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434B-A822-4FF8-8268-4E43C0A95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6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FA2-465C-4D71-902D-24E8990A1C06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434B-A822-4FF8-8268-4E43C0A95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4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FA2-465C-4D71-902D-24E8990A1C06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434B-A822-4FF8-8268-4E43C0A95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26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0FA2-465C-4D71-902D-24E8990A1C06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434B-A822-4FF8-8268-4E43C0A95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8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0FA2-465C-4D71-902D-24E8990A1C06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2434B-A822-4FF8-8268-4E43C0A95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63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bitay@hse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2" t="8455" r="12780" b="29947"/>
          <a:stretch/>
        </p:blipFill>
        <p:spPr bwMode="auto">
          <a:xfrm>
            <a:off x="-4327" y="1052736"/>
            <a:ext cx="913169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 1: Зайдите в свой личный кабинет, нажав профиль на главной странице сайта НИУ ВШЭ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532440" y="906979"/>
            <a:ext cx="288032" cy="64981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228184" y="692696"/>
            <a:ext cx="2304256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97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 rotWithShape="1">
          <a:blip r:embed="rId2"/>
          <a:srcRect l="16876" t="49416" r="15703" b="7405"/>
          <a:stretch/>
        </p:blipFill>
        <p:spPr bwMode="auto">
          <a:xfrm>
            <a:off x="323528" y="3609020"/>
            <a:ext cx="8568952" cy="2920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3610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 2: Нажмите на вкладку «Заявки и отчеты» и в правом нижнем углу выберете «Заявка на учебную дисциплину с участием учебных ассистентов» «Подача и управление заявками»</a:t>
            </a:r>
            <a:endParaRPr lang="ru-RU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6876" t="8900" r="15703" b="56288"/>
          <a:stretch/>
        </p:blipFill>
        <p:spPr bwMode="auto">
          <a:xfrm>
            <a:off x="323528" y="1197445"/>
            <a:ext cx="8568952" cy="2354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2051720" y="1412776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7050" y="5949280"/>
            <a:ext cx="3168352" cy="69269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2" idx="2"/>
            <a:endCxn id="6" idx="0"/>
          </p:cNvCxnSpPr>
          <p:nvPr/>
        </p:nvCxnSpPr>
        <p:spPr>
          <a:xfrm flipH="1">
            <a:off x="1921226" y="1052736"/>
            <a:ext cx="2650774" cy="4896544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5" idx="6"/>
          </p:cNvCxnSpPr>
          <p:nvPr/>
        </p:nvCxnSpPr>
        <p:spPr>
          <a:xfrm flipH="1">
            <a:off x="2987824" y="1052736"/>
            <a:ext cx="1584176" cy="54006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2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 3: Нажмите «Создать новую заявку»</a:t>
            </a:r>
            <a:endParaRPr lang="ru-RU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8625" r="59970" b="79179"/>
          <a:stretch/>
        </p:blipFill>
        <p:spPr>
          <a:xfrm>
            <a:off x="971600" y="574579"/>
            <a:ext cx="7632848" cy="220634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6416" t="12400" r="36127" b="63334"/>
          <a:stretch/>
        </p:blipFill>
        <p:spPr>
          <a:xfrm>
            <a:off x="3203848" y="3356992"/>
            <a:ext cx="4824536" cy="340244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780928"/>
            <a:ext cx="9144000" cy="5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 4: В выпавшем списке выберете «Факультет бизнеса и менеджмента»</a:t>
            </a:r>
            <a:endParaRPr lang="ru-RU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9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 5. Последовательно заполните необходимые поля на всех трех вкладках, нажимая для перехода на следующую вкладку кнопку «Далее»</a:t>
            </a:r>
            <a:endParaRPr lang="ru-RU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1124744"/>
            <a:ext cx="79415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Вкладка «Статус заявки»</a:t>
            </a:r>
            <a:endParaRPr lang="ru-RU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15526" r="29824" b="25753"/>
          <a:stretch/>
        </p:blipFill>
        <p:spPr bwMode="auto">
          <a:xfrm>
            <a:off x="1259632" y="1628800"/>
            <a:ext cx="6624736" cy="50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73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Вкладка «Информация о руководителе»</a:t>
            </a:r>
            <a:endParaRPr lang="ru-RU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8963" t="8659" r="32710" b="7970"/>
          <a:stretch/>
        </p:blipFill>
        <p:spPr>
          <a:xfrm>
            <a:off x="1043608" y="620688"/>
            <a:ext cx="676875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3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15382" r="29473" b="4393"/>
          <a:stretch/>
        </p:blipFill>
        <p:spPr bwMode="auto">
          <a:xfrm>
            <a:off x="395536" y="620688"/>
            <a:ext cx="698477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Вкладка «Информация об учебных ассистентах»</a:t>
            </a:r>
            <a:endParaRPr lang="ru-RU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48064" y="4077072"/>
            <a:ext cx="3888432" cy="1062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того, как Вы заполнили все поля нажмите «Отправить на утверждение»</a:t>
            </a:r>
            <a:endParaRPr lang="ru-RU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788024" y="4761779"/>
            <a:ext cx="1511289" cy="756084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898116" y="3320988"/>
            <a:ext cx="1169828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5933189"/>
            <a:ext cx="87129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Поставьте галочку в поле «Из средств ФАР», а </a:t>
            </a:r>
            <a:r>
              <a:rPr lang="ru-RU" sz="1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графу сумму </a:t>
            </a:r>
            <a:r>
              <a:rPr lang="ru-RU" sz="1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выплат </a:t>
            </a:r>
            <a:r>
              <a:rPr lang="ru-RU" sz="1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заполняйте</a:t>
            </a:r>
            <a:endParaRPr lang="ru-RU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771800" y="4392422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7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83264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Заявки подаются на дисциплины, реализуемые в 3 и 4 модулях 2016/17 уч. г. Все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заключенные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учебными ассистентами договора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окончат своё действие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30.06.2017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вознаграждения учебного ассистента будет утвержден комиссией по поддержке образовательных инициатив, в зависимости от количества поданных и одобренных заявок,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так же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лимитов целевых программ, передаваемых в распоряжение Факультета из средств центрального бюджета НИУ ВШЭ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заполнении полей с контактами студентов, указывайте рабочие телефоны и адреса почты, по которым Вы обычно общаетесь со своими помощниками.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Учебный ассистент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должен обучатся на образовательной программе, реализуемой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факультетом бизнеса и менеджмента,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проходить подготовку в качестве аспиранта по кафедре, входящий в структуру одной из школ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ФБМ.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Предельно допустимое число</a:t>
            </a:r>
            <a:r>
              <a:rPr lang="x-none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учебных ассистентов, привлекаемых одним преподавателем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реализации одной дисциплины, не должно превышать 3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человека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одного семестра. Исключения составляют преподаватели, реализующие образовательную деятельность в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Лицее, а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 же проводящие факультетские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дни.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ВАЖНО!</a:t>
            </a:r>
            <a:endParaRPr lang="ru-RU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4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6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Студенты или аспиранты должны иметь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результирующую оценку не ниже 8 баллов по дисциплине, к реализации которой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они привлекаются.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Студенты и аспиранты, по каким либо причинам, не изучавшие дисциплину, к реализации которой они привлекаются, или имеющие результирующую оценку по дисциплине ниже 8 баллов, могут привлекаться к участию в проекте при наличии рекомендации (обоснования), за подписью зав. кафедрой, или руководителя школы. В этом случае, средняя оценка кумулятивного рейтинга студента не должна быть ниже 7 баллов.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Рекомендация высылается на адрес координатора проекта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Битяй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С.А. (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sbitay@hse.ru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а оригинал передается по адресу Кирпичная ул. д. 33,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608 .</a:t>
            </a:r>
          </a:p>
          <a:p>
            <a:pPr marL="514350" lvl="0" indent="-514350">
              <a:buFont typeface="+mj-lt"/>
              <a:buAutoNum type="arabicPeriod" startAt="6"/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 startAt="6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57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426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Шаг 2: Нажмите на вкладку «Заявки и отчеты» и в правом нижнем углу выберете «Заявка на учебную дисциплину с участием учебных ассистентов» «Подача и управление заявками»</vt:lpstr>
      <vt:lpstr>Шаг 3: Нажмите «Создать новую заявку»</vt:lpstr>
      <vt:lpstr>Шаг 5. Последовательно заполните необходимые поля на всех трех вкладках, нажимая для перехода на следующую вкладку кнопку «Далее»</vt:lpstr>
      <vt:lpstr>2. Вкладка «Информация о руководителе»</vt:lpstr>
      <vt:lpstr>3. Вкладка «Информация об учебных ассистентах»</vt:lpstr>
      <vt:lpstr>ВАЖНО!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Эльяшевич И.П.</cp:lastModifiedBy>
  <cp:revision>18</cp:revision>
  <dcterms:created xsi:type="dcterms:W3CDTF">2016-06-22T17:23:23Z</dcterms:created>
  <dcterms:modified xsi:type="dcterms:W3CDTF">2016-11-22T13:54:53Z</dcterms:modified>
</cp:coreProperties>
</file>